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33BF-4AAF-451C-8FAE-84AAAFBF87A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332CE-F370-468B-9C69-C64CC2A0C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332CE-F370-468B-9C69-C64CC2A0C0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4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E9FE-025C-45FF-A880-3A7A3A92332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4B6-18F8-43D9-8C64-608D35732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5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E9FE-025C-45FF-A880-3A7A3A92332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4B6-18F8-43D9-8C64-608D35732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E9FE-025C-45FF-A880-3A7A3A92332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4B6-18F8-43D9-8C64-608D35732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4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E9FE-025C-45FF-A880-3A7A3A92332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4B6-18F8-43D9-8C64-608D35732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1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E9FE-025C-45FF-A880-3A7A3A92332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4B6-18F8-43D9-8C64-608D35732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3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E9FE-025C-45FF-A880-3A7A3A92332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4B6-18F8-43D9-8C64-608D35732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E9FE-025C-45FF-A880-3A7A3A92332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4B6-18F8-43D9-8C64-608D35732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08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E9FE-025C-45FF-A880-3A7A3A92332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4B6-18F8-43D9-8C64-608D35732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0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E9FE-025C-45FF-A880-3A7A3A92332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4B6-18F8-43D9-8C64-608D35732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E9FE-025C-45FF-A880-3A7A3A92332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4B6-18F8-43D9-8C64-608D35732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3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E9FE-025C-45FF-A880-3A7A3A92332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4B6-18F8-43D9-8C64-608D35732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7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E9FE-025C-45FF-A880-3A7A3A92332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24B6-18F8-43D9-8C64-608D35732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5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an.yandex.ru/count/DtWZwqL3vVK50Fm2CRdnDbu00000EExDEa02I09Wl0Xe172QoV92W07hbhcc0OW1w8xlpqYG0VoSpDCtc064sfZ9Fw01_fpCqpUe0VxPcCa_k074bfYt7i010jW1dfUg7U01zAxT6EW11lW1he_UlW680WEW0gw7bH6v0Xz_TbU4faQry0B_fvJU2VW2We20W8200e03ugx3DeW3w97LamgO0ycW0gW31h031BW4_m7e1Dw30VW4aze1Y0MJsW6G1RND1A05nqAe1Riti0MxDxW5xPK1m0N8pWF81Srrq0Mi6k05L_050PW6-kIKZmAW1coe1cp91fFyfM0DpKc1qGQJaDlN3Sr9WTa60000CD40002f1s5s-AF6eqi4i0U0W90Cq0S2u0U62lW70e081D08keg0WS20W8Q00U08ryFA280A0S4AqI38Wr9Zz3_O2WBW2e29UlWAWBKOY0i6gWiGjHEORc5s000b_EZXcPq50C0BWAC5o0k0r9C1sGjXTlYZngDB1EWBaze1y0i6Y0okZzw-0UWC6vWDZ8yfu0s2W801YGu00000003mFv0Em8Gzc0wJ-PU5rg7pf841e0x0X3sm3W6X3m0000000F0_g0_XxA7pwFZefGJP3m0000000F0_u0y1W12f_AqNa13swkFn_i6j-WgQ40aH00000000y3_84C2G4D0GruUlN_WG-___________0O0H-___________0OWH0P0H0QWHm8Gzi141o17piB7n4U0HkQNM0UWHmipnZz3UbxPQyH400000mEFRGFeH6Gq8inW-5Nic_3yTWepYFIK00000BG0000284W6G4W6f4XPBOLrF5Aq_y1Bw__________y1Y1C1a1Dac1C2g1ENmEwnmOFac0B04____________m7Q4me80100600W02W0u1FjbG685D_VuzJeaEAKyW6W5EsL0QWKjSq4i1I0hU84k1J0ZRS1o1G4q1JwaAuMs1IGmBRn1T0LaC2syGK0?stat-id=3&amp;test-tag=8796311126017&amp;format-type=0&amp;actual-format=74&amp;banner-test-tags=eyI3NDY5NjMxMjk0IjoiMTM0MjUwNDk2In0%3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8" y="1157446"/>
            <a:ext cx="7863840" cy="1600200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48" y="868680"/>
            <a:ext cx="6871652" cy="52577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698" y="3046412"/>
            <a:ext cx="5783580" cy="381158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Анастасия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15792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0"/>
            <a:ext cx="12009121" cy="253218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еде изменяется по мере активности. В один день дошкольник может съесть столько же, сколько взрослый человек, а затем полностью отказаться от еды на весь следующий день. И это тоже норма.</a:t>
            </a:r>
          </a:p>
          <a:p>
            <a:pPr algn="just"/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0C10060-877D-4988-B09A-7117E05454BA}"/>
              </a:ext>
            </a:extLst>
          </p:cNvPr>
          <p:cNvSpPr txBox="1">
            <a:spLocks/>
          </p:cNvSpPr>
          <p:nvPr/>
        </p:nvSpPr>
        <p:spPr>
          <a:xfrm>
            <a:off x="0" y="3828757"/>
            <a:ext cx="5760720" cy="30292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всех прогулках нужно иметь с собой достаточно воды, чтобы в любой момент иметь возможность утолить жажду. Детский организм очень резко реагирует на нехватку воды, это особенно сильно проявляется в жаркую погоду или при занятиях спортом. Лучше всего пить чистую питьевую воду, но сгодятся и травяные чаи без сахара, вода с добавлением кусочков фруктов или ягод. Не стоит пополнять водный запас магазинными соками, газировками или другими сладкими жидкостями.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EAA50D4-894D-4554-9190-9E3396574CC9}"/>
              </a:ext>
            </a:extLst>
          </p:cNvPr>
          <p:cNvSpPr txBox="1">
            <a:spLocks/>
          </p:cNvSpPr>
          <p:nvPr/>
        </p:nvSpPr>
        <p:spPr>
          <a:xfrm>
            <a:off x="6096000" y="3828756"/>
            <a:ext cx="5760720" cy="3029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Сладости – в умеренных количествах. Несмотря на то, что сладкое очень часто обожаемо среди детей, налегать на него не стоит: это чревато развитием кариеса, появлению лишнего веса, нарушении усвоения глюкозы. Важно помнить, что в конечном итоге мед, тростниковый сахар или фруктоза ничем не отличаются от обычного белого свекольного сахара. А также много глюкозы прячется в молочных продуктах и хлебобулочных изделиях.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040237E0-D31B-47E8-9ABA-34FBA7BE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83" y="1436460"/>
            <a:ext cx="378369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>
            <a:extLst>
              <a:ext uri="{FF2B5EF4-FFF2-40B4-BE49-F238E27FC236}">
                <a16:creationId xmlns:a16="http://schemas.microsoft.com/office/drawing/2014/main" id="{16C7983E-92D1-4D5E-A1FD-FEAD9B29FA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57131899-17A7-471F-A671-3FD34ED3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18" y="1308756"/>
            <a:ext cx="370708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1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2"/>
            <a:ext cx="12192000" cy="132556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питания</a:t>
            </a:r>
            <a:br>
              <a:rPr lang="ru-RU" sz="7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7300"/>
            <a:ext cx="11955780" cy="56007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должен привыкнуть к регулярному питанию: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основных приема пищи и 2 перекуса.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Хотя бы 1-2 раза в день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должны есть горячую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домашнюю еду, чтобы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избежать проблем с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пищеварительной системой. </a:t>
            </a: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1E6C84E-B5CE-47FA-A45E-1E5A933A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17" y="2785404"/>
            <a:ext cx="5665763" cy="37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48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365125"/>
            <a:ext cx="12070080" cy="1325563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588645" algn="l"/>
              </a:tabLst>
            </a:pPr>
            <a:r>
              <a:rPr lang="ru-RU" sz="8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Домашний завтрак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394460"/>
            <a:ext cx="11871960" cy="530352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прием пищи – самый главный. Он дает запас энергии на весь день, поэтому </a:t>
            </a: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завтрак должен состоять по </a:t>
            </a: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большей части из сложных </a:t>
            </a: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углеводов, таких как каши и </a:t>
            </a: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крупы.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97C68FB-4458-4364-B1C7-6A258F44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31" y="2334606"/>
            <a:ext cx="4894629" cy="41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3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59742" y="114209"/>
            <a:ext cx="11590020" cy="1325563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8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Горячий обед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234440"/>
            <a:ext cx="6794695" cy="56235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Обед – это сочетание из белков, жиров и углеводов вместе, также он является самым калорийным приемом пищи за день.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идеале это первое и второе блюда, но не всегда хочется есть так много, поэтому порции должны быть небольшими. </a:t>
            </a:r>
            <a:endParaRPr lang="ru-RU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F97011D1-1C90-4363-9F75-82732360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36" y="3429000"/>
            <a:ext cx="5112464" cy="34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7CBC4323-EA6E-42C2-B5E3-D37FBE03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61" y="114209"/>
            <a:ext cx="3250833" cy="29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5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15429" y="336989"/>
            <a:ext cx="11750040" cy="1325563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8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Полдник/перекус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962" y="1828800"/>
            <a:ext cx="7067257" cy="55637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послеобеденный перекус можно съесть фрукт, немного орешков или салат. Не стоит делать плотный прием пищи, для этого лучше дождаться ужина.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5F43DF2-58E8-411D-9F69-110EE5105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3617463"/>
            <a:ext cx="4726746" cy="31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C489C995-06A1-4A46-8607-71B9BE17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54" y="263988"/>
            <a:ext cx="4726746" cy="312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7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38450" y="0"/>
            <a:ext cx="11772900" cy="1325563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8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Ужин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8129"/>
            <a:ext cx="6096000" cy="55549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ужин обычно кушают белок в сочетании с жирами. Последняя еда должна поступить в организм за 3-4 часа до сна, это касается не только взрослых, но и детей. Всего должно быть в меру, не нужно нагружать желудок на ночь тяжелой едой в больших количествах. Кроме того, можно сократить калорийность вечернего приема пищи у детей, которые часто отказываются от завтрака, так они проснуться с пустым желудком и легким чувством голода, значит завтрак не будет пропущен.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ABE13D53-F206-4031-B85C-2FA3AD39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7913"/>
            <a:ext cx="63597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62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468" y="891540"/>
            <a:ext cx="10775852" cy="16002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Добавки,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 влияющие на организм</a:t>
            </a:r>
            <a:b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05243"/>
            <a:ext cx="7448843" cy="514174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организм сильно подвержен негативному воздействию различных пищевых добавок. Чаще, чем взрослые, дети страдают от пищевых аллергий. Про аллергию на шоколад и цитрусовые уже сказано очень много, а какие вещества в составе, казалось бы, безобидной еды могут отрицательно отразиться на здоровье?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пищевые добавки, запрещенные для дете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1385704"/>
            <a:ext cx="4873625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08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-5764"/>
            <a:ext cx="9951720" cy="866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Консерванты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1219"/>
            <a:ext cx="11681460" cy="530352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действие основано на том, что все живые организмы умирают в среде, которую создают эти вещества, за счет этого продлевается срок хранения. Конечно, люди не умирают от консервантов как бактерии, однако, это самый наглядный пример.</a:t>
            </a: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 человека гораздо больше, чем </a:t>
            </a: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одноклеточного, поэтому редкое </a:t>
            </a: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Употребление пищи с консервантами не </a:t>
            </a: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нанесет непоправимый вред, но эти </a:t>
            </a: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добавки отнюдь не безопасны.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9D8BAC0-201C-4A1F-AB45-AB9CEF5E6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57" y="2280350"/>
            <a:ext cx="4492182" cy="44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54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5000" y="336990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Красители</a:t>
            </a:r>
            <a:br>
              <a:rPr lang="ru-RU" sz="7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28002"/>
            <a:ext cx="12070080" cy="59893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32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каждым годом все больше 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32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красителей запрещают употреблять 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32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пищу, так как научно доказано, 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32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некоторые из них вызывают 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32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аллергию, нарушение обмена веществ, отрицательно влияют на печень и даже вызывают развитие злокачественных новообразований (онкологических опухолей). Искусственные (синтетические красители) делают еду ярче и аппетитнее, но их влияние на организм слишком отрицательно, чтобы давать их в пищу детям.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92CB81A-A2B7-437E-AEBE-E504AD34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33" y="177604"/>
            <a:ext cx="5271633" cy="35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643" y="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Бензоат</a:t>
            </a:r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натрия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710" y="708434"/>
            <a:ext cx="11498580" cy="512064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Бензоат натрия, или Е211 – добавка, которая используется в газировках, соусах, чипсах. Чрезмерное употребление этой соли бензойной кислоты чревато аллергией, а в самых худших случаях – онкологией.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500461BB-9373-4662-A9A7-C3FF9C3F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66" y="3429000"/>
            <a:ext cx="6484034" cy="33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5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583"/>
            <a:ext cx="1200912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Правильное </a:t>
            </a:r>
            <a:br>
              <a:rPr lang="ru-RU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питание для детей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936750"/>
            <a:ext cx="12009120" cy="49212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2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Пищевые привычки – то, что формируется у людей с детства. Важно не нарушить нормальное пищевое поведение у ребенка, чтобы в дальнейшем это не вылилось в серьезные психические проблемы. Не менее важно с раннего возраста привить любовь к здоровому питанию, объяснить важность правильного питания для общего состояния организма, ведь гораздо проще изначально начать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2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питаться правильно, чем потом, грубо говоря,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2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переучиваться с чипсов на шпинат.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2400" b="1" dirty="0">
                <a:solidFill>
                  <a:srgbClr val="0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Правильное питание – залог здоровья для детей!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44E72F-33AF-4844-88FD-59AA737D8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164" y="3685735"/>
            <a:ext cx="4737836" cy="317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66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65125"/>
            <a:ext cx="11170920" cy="132556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Аспартам</a:t>
            </a:r>
            <a:br>
              <a:rPr lang="ru-RU" sz="7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7906"/>
            <a:ext cx="9152205" cy="567438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Аспартам, или Е951 – самый распространенный из-за дешевизны сахарозаменитель, который используется в газировках “0 ккал” и так далее. Он не имеет энергетической ценности, но очень сладкий на вкус, из-за чего им часто заменяют сахар худеющие. Но не все знают, что он нарушает обмен веществ и мозговую деятельность, приводит к аллергии.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02FB7278-7E5C-4916-8941-BC41F312A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2" r="23443"/>
          <a:stretch/>
        </p:blipFill>
        <p:spPr bwMode="auto">
          <a:xfrm>
            <a:off x="9274125" y="396875"/>
            <a:ext cx="29178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5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95399" y="261323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Глутамат</a:t>
            </a:r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натрия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350" y="1519192"/>
            <a:ext cx="7312102" cy="52349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 err="1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Глутамат</a:t>
            </a: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натрия, или Е621 широко используется в блюдах быстрого приготовления. Опасность употребления глутамата натрия в том, что он нарушает деятельность печени,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40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почек, снижает концентрацию внимания, а в определенных случаях, в связи с индивидуальной непереносимостью, провоцирует серьезное пищевое отравление.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1E73C8E-E6D8-4FD3-9688-2D89CCAD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862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A97862D7-88B4-4AFA-9DA2-9BFEE0DE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71" y="365124"/>
            <a:ext cx="3972129" cy="35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2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800" y="1210945"/>
            <a:ext cx="435864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Пирамида здорового питания для детей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7965"/>
            <a:ext cx="7795260" cy="51663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123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вершине пищевой пирамиды для детей находится сливочное масло, очищенный рис, картофель и белый хлеб. Употребление этих продуктов стоит ограничить, но не исключить.</a:t>
            </a:r>
            <a:endParaRPr lang="ru-RU" sz="1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123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ступень ниже – молочные продукты. Их в рационе ребенка должно быть умеренно.</a:t>
            </a:r>
            <a:endParaRPr lang="ru-RU" sz="1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123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ниже – рыба, птица и мясо – основные источники белка. Есть животное мясо необходимо регулярно.</a:t>
            </a:r>
            <a:endParaRPr lang="ru-RU" sz="1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123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– орехи и бобовые. Они являются источниками клетчатки, способствуют улучшению работы пищеварительной системы.</a:t>
            </a:r>
            <a:endParaRPr lang="ru-RU" sz="1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123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Пятую ступень пирамиды питания занимают овощи и фрукты. Они богаты витаминами и другими полезными веществами. Овощи и фрукты должны быть в меню детей каждый день в изобилии.</a:t>
            </a:r>
            <a:endParaRPr lang="ru-RU" sz="1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123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Шестая ступень – </a:t>
            </a:r>
            <a:r>
              <a:rPr lang="ru-RU" sz="12300" dirty="0" err="1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цельнозерновые</a:t>
            </a:r>
            <a:r>
              <a:rPr lang="ru-RU" sz="123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продукты и растительные жиры.</a:t>
            </a:r>
            <a:endParaRPr lang="ru-RU" sz="1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avatars.mds.yandex.net/get-direct/2433298/4qewYjFGtCQmJOpy4jnGoQ/y300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57" y="3519805"/>
            <a:ext cx="381952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148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Пирамида здорового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питания</a:t>
            </a:r>
            <a:r>
              <a:rPr lang="ru-RU" sz="7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825624"/>
            <a:ext cx="8252459" cy="4826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42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860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Правильное питание для детей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00100"/>
            <a:ext cx="6400375" cy="589788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Молодому непоседливому организму нужно достаточное количество калорий и энергии на все занятия, с которыми ежедневно сталкивается ребенок. Необходимо спланировать рациональное питание, ведь длительная умственная работа сильно истощает не только мозг, но и энергетические ресурсы. Кроме того, правильный рост и развитие не могут происходить без разнообразных витаминов, минералов, микро- и макроэлементов, которые человек потребляет вместе с пищей.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76" y="1096963"/>
            <a:ext cx="5791623" cy="53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вещества необходимы растущему организму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" y="868680"/>
            <a:ext cx="11841480" cy="580644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b="1" u="sng" dirty="0">
                <a:solidFill>
                  <a:srgbClr val="0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Детскому организму нужны все витамины и минералы:</a:t>
            </a:r>
            <a:endParaRPr lang="ru-RU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Витамин А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ретинол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для зрения, “витамин роста”;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Витамины группы В – для поддержки физического и 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психологического здоровья;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Витамин С – главный антиоксидант в человеческом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организме;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Витамин D обеспечивает нормальный рост и развитие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костей;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Витамин Е – для регенерации тканей, улучшает циркуляцию и свертываемость крови;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Витамин Н (более известный как биотин) улучшает состояние кожи и волос;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Витамин К влияет на свертываемость крови; его дефицит – очень редкое явление;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BD72BF-50E9-4BE7-960C-B81F7E144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37" y="1325563"/>
            <a:ext cx="4330163" cy="35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2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вещества необходимы растущему организму.</a:t>
            </a:r>
            <a:br>
              <a:rPr lang="ru-RU" sz="2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12192000" cy="601218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Витамин РР регулирует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-восстановительные процессы в организме;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Натрий регулирует сердечную работу;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Калий участвует в обмене веществ, помогает проводить импульсы и нервные сокращения;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Магний – для обмена фосфора; в более старшем возрасте необходим для снижения кровяного давления;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Фосфор – энергетический обмен, один из основных компонентов костной ткани;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Кальций – главный микроэлемент для здоровья костей. Усваиваться кальцию помогает витамин D. Это вещество чрезвычайно важно для правильного формирования и укрепления скелета;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Цинк – укрепление иммунитета;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Железо – для здоровья крови, важная составляющая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гемоглобина;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6683B7B-34F6-4B3E-8C16-566EDC4F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5" y="4410222"/>
            <a:ext cx="3263704" cy="24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7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вещества необходимы растущему организму</a:t>
            </a:r>
            <a:br>
              <a:rPr lang="ru-RU" sz="2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" y="731520"/>
            <a:ext cx="11841480" cy="59436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Медь – кроветворение;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Марганец активизирует действие ферментов;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Молибден – против развития кариеса;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Кобальт – участвует в обмене жирных кислот;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Хром необходим для поддержания здорового уровня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сахара в крови;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Селен – антиоксидант, профилактика онкологических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заболеваний;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Йод нужен для работы щитовидной железы;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Кремний придает коже и волосам упругость;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Ванадий препятствует развитию кариеса у детей;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Сера повышает устойчивость организма к токсинам;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3008A8F-7B7C-4CA8-90E0-BC275127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89" y="1741976"/>
            <a:ext cx="3962311" cy="39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8501" y="312572"/>
            <a:ext cx="12270501" cy="638540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Отдельное внимание стоит уделить рыбьему жиру: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ли он полезен?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Стоит ли давать его своему ребенку?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Рыбий жир славится большим запасом жирных кислот и витаминов А и D, он укрепляет сосуды, улучшает работу мозга, способствует повышению внимания и сосредоточенности, положительно влияет на зрение и усвоение кальция.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Однако, рыбий жир как БАД не рекомендуется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давать грудничкам, а также его применение 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бесполезно, если ребенок кушает достаточно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рыбы, любит лосось, тунец, скумбрию и так далее</a:t>
            </a: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A1D9DFD-4A32-43CE-BFA0-50608FFC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82" y="160020"/>
            <a:ext cx="3910818" cy="21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8379250-B3BE-4B87-97E8-43359638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43" y="3912577"/>
            <a:ext cx="4178105" cy="278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66" y="-91440"/>
            <a:ext cx="6309360" cy="1600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принципы</a:t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детского питания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891540"/>
            <a:ext cx="6713295" cy="596646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Краткая памятка по основам правильного питания для детей и подростков. Соблюдение этих правил поможет без труда научить ребенка правильно питаться, привить любовь к здоровой еде.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Самое главное в здоровом питании – разнообразие. Детское питание должно сочетать и продукты животного, и продукты растительного происхождения; как сырые, так и термически обработанные блюда.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делать упор только на растительные, молочные или обезжиренные продукты. Своеобразная диета может нарушить развитие ребенка, способствовать чрезмерному повышению массы тела, развивать авитаминоз или другие отклонения.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принципы питания ребенк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95" y="342900"/>
            <a:ext cx="5478705" cy="6195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00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86474"/>
            <a:ext cx="11887200" cy="592249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35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 любой ситуации остаются детьми, и пища должна соответствовать этому. Это значит, что стоит отказаться от острых приправ, кислых соусов, экзотических сочетаний или кулинарных изысков;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35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ребенок отказывается от обеда – это еще не значит, что еда невкусная. Прежде чем опустошить тарелку, ребенок оценивает ее с эстетической стороны, а именно “Красивая ли тарелка?”, “Привлекательно ли выглядит моя еда?”, “Аппетитный ли запах?”, а только потом пробует ее на вкус. Маленьких детей нужно сначала заинтересовать едой, а только потом предлагать поесть. Придется подсуетиться с выбором посуды и сервировкой еды.</a:t>
            </a:r>
            <a:endParaRPr lang="ru-RU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3500" dirty="0">
                <a:solidFill>
                  <a:srgbClr val="0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стоит забывать, что у каждого свои потребности и предпочтения в еде. Кому-то необходимо съедать 5 больших порций еды, а кто-то обходится и двумя. Это все варианты нормы, самое главное, чтобы еда помогала поддерживать нормальное самочувствие и сохранять физическое здоровье. Уже в детском возрасте нельзя допускать развития ожирения или дистрофии.</a:t>
            </a:r>
            <a:endParaRPr lang="ru-RU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3A3D142-C33A-4D25-92BD-E2E6B2EE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911"/>
            <a:ext cx="12192000" cy="132556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помнить:</a:t>
            </a:r>
            <a:br>
              <a:rPr lang="ru-RU" sz="7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0B20274-A58D-4EB8-9E1B-CA0A529A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9650" flipH="1">
            <a:off x="9826148" y="155414"/>
            <a:ext cx="972563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5831981-CE83-40BD-821D-BE0FAAA8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0633" flipH="1">
            <a:off x="1122229" y="173069"/>
            <a:ext cx="972563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01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1691</Words>
  <Application>Microsoft Office PowerPoint</Application>
  <PresentationFormat>Широкоэкранный</PresentationFormat>
  <Paragraphs>116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Правильное питание</vt:lpstr>
      <vt:lpstr>Правильное  питание для детей </vt:lpstr>
      <vt:lpstr>Правильное питание для детей</vt:lpstr>
      <vt:lpstr>Какие вещества необходимы растущему организму </vt:lpstr>
      <vt:lpstr>Какие вещества необходимы растущему организму. </vt:lpstr>
      <vt:lpstr>Какие вещества необходимы растущему организму </vt:lpstr>
      <vt:lpstr>Презентация PowerPoint</vt:lpstr>
      <vt:lpstr>  Основные принципы  детского питания </vt:lpstr>
      <vt:lpstr>Важно помнить: </vt:lpstr>
      <vt:lpstr>Презентация PowerPoint</vt:lpstr>
      <vt:lpstr>Режим питания </vt:lpstr>
      <vt:lpstr>Домашний завтрак </vt:lpstr>
      <vt:lpstr>Горячий обед </vt:lpstr>
      <vt:lpstr>Полдник/перекус </vt:lpstr>
      <vt:lpstr>Ужин </vt:lpstr>
      <vt:lpstr>Добавки, негативно влияющие на организм </vt:lpstr>
      <vt:lpstr>Консерванты</vt:lpstr>
      <vt:lpstr>Красители </vt:lpstr>
      <vt:lpstr>Бензоат натрия </vt:lpstr>
      <vt:lpstr>Аспартам </vt:lpstr>
      <vt:lpstr>Глутамат натрия </vt:lpstr>
      <vt:lpstr>Пирамида здорового питания для детей </vt:lpstr>
      <vt:lpstr>Пирамида здорового питания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</dc:title>
  <dc:creator>Анастасия</dc:creator>
  <cp:lastModifiedBy>Lenovo</cp:lastModifiedBy>
  <cp:revision>12</cp:revision>
  <dcterms:created xsi:type="dcterms:W3CDTF">2020-04-13T09:44:04Z</dcterms:created>
  <dcterms:modified xsi:type="dcterms:W3CDTF">2020-04-20T08:27:50Z</dcterms:modified>
</cp:coreProperties>
</file>