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4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8" r:id="rId17"/>
    <p:sldId id="280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BB66EA-FA59-4249-80C0-03DF65C6981C}">
          <p14:sldIdLst>
            <p14:sldId id="257"/>
            <p14:sldId id="258"/>
            <p14:sldId id="260"/>
            <p14:sldId id="259"/>
            <p14:sldId id="261"/>
            <p14:sldId id="264"/>
            <p14:sldId id="265"/>
            <p14:sldId id="267"/>
            <p14:sldId id="269"/>
            <p14:sldId id="270"/>
            <p14:sldId id="271"/>
            <p14:sldId id="272"/>
            <p14:sldId id="273"/>
            <p14:sldId id="275"/>
            <p14:sldId id="276"/>
            <p14:sldId id="278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7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4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9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5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0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8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3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0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7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5BFDF-8D36-4D8B-B6A4-8BD4014F3C7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7879A-6FA1-441C-BDB3-D9C85239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5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438FA8-B6A4-4AEE-88B9-DFC32984246E}"/>
              </a:ext>
            </a:extLst>
          </p:cNvPr>
          <p:cNvSpPr/>
          <p:nvPr/>
        </p:nvSpPr>
        <p:spPr>
          <a:xfrm>
            <a:off x="911110" y="1717357"/>
            <a:ext cx="625498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«Уроки </a:t>
            </a:r>
          </a:p>
          <a:p>
            <a:pPr algn="ctr"/>
            <a:r>
              <a:rPr lang="ru-RU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Мойдодыра»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7979B8-C2FB-4C38-AAC2-20844342D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2667" r="24000" b="3333"/>
          <a:stretch/>
        </p:blipFill>
        <p:spPr>
          <a:xfrm>
            <a:off x="8153400" y="411480"/>
            <a:ext cx="385572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2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6218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Мыть руки;</a:t>
            </a:r>
            <a:b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Умываться каждый день;</a:t>
            </a:r>
            <a:b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Мыться;</a:t>
            </a:r>
            <a:b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Чистить и стирать одежду;</a:t>
            </a:r>
            <a:b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Расчесываться.</a:t>
            </a:r>
            <a:br>
              <a:rPr lang="ru-RU" sz="5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32" y="1243366"/>
            <a:ext cx="3415568" cy="5614634"/>
          </a:xfrm>
        </p:spPr>
      </p:pic>
    </p:spTree>
    <p:extLst>
      <p:ext uri="{BB962C8B-B14F-4D97-AF65-F5344CB8AC3E}">
        <p14:creationId xmlns:p14="http://schemas.microsoft.com/office/powerpoint/2010/main" val="107385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5470"/>
            <a:ext cx="8686800" cy="492529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 чтобы быть аккуратным и</a:t>
            </a:r>
            <a:b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чистым человек должен соблюдать правила личной гигиены. </a:t>
            </a:r>
            <a:br>
              <a:rPr lang="ru-RU" sz="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0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9ADADD-9BE1-40CA-B7C9-E1C57DFDC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2667" r="24000" b="3333"/>
          <a:stretch/>
        </p:blipFill>
        <p:spPr>
          <a:xfrm>
            <a:off x="8060825" y="-49063"/>
            <a:ext cx="4131175" cy="69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2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03120" y="901932"/>
            <a:ext cx="10515600" cy="55903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здоровье сохранить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 свой укрепить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Знает вся моя семья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быть режим у дня.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Следует, ребята, знать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 а утром не ленится –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зарядку становиться.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16C440-DE07-41EC-86DE-026087D7D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13" y="1417320"/>
            <a:ext cx="6556587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0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7739" y="30292"/>
            <a:ext cx="5957454" cy="14710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упражнение </a:t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 умеем»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213360"/>
            <a:ext cx="7101840" cy="603488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умеем на кроватке                             </a:t>
            </a:r>
            <a:r>
              <a:rPr lang="ru-RU" sz="7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Встали, руки на поясе.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Простыню разгладить гладко</a:t>
            </a:r>
            <a:r>
              <a:rPr lang="ru-RU" sz="7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 Движение рук влево - вправо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 скомканной подушки</a:t>
            </a:r>
            <a:r>
              <a:rPr lang="ru-RU" sz="7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Хлопки в ладоши слева, справа.</a:t>
            </a:r>
            <a:endParaRPr lang="ru-RU" sz="7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Кулачком задвинуть ушки.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сегодня утром рано                           </a:t>
            </a:r>
            <a:r>
              <a:rPr lang="ru-RU" sz="7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Наклоны вперед, руки на поясе.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Умывались из-под крана,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все по порядку</a:t>
            </a:r>
            <a:r>
              <a:rPr lang="ru-RU" sz="7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Шагают на месте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Дружно делаем зарядку.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Стой-ка смирно, руки вниз,             </a:t>
            </a:r>
            <a:r>
              <a:rPr lang="ru-RU" sz="7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Ноги вместе, руки вдоль туловища.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Гнись пониже, не ленись!</a:t>
            </a:r>
            <a:r>
              <a:rPr lang="ru-RU" sz="7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 Наклоны вперед.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с зарядкой дружит смело,</a:t>
            </a:r>
            <a:r>
              <a:rPr lang="ru-RU" sz="7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 Приседают.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 с утра прогонит лень,</a:t>
            </a:r>
            <a:r>
              <a:rPr lang="ru-RU" sz="7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 Прыжки на месте.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сильным и умелым,</a:t>
            </a:r>
            <a:r>
              <a:rPr lang="ru-RU" sz="7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 Хлопают в ладоши.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веселым целый день.                          </a:t>
            </a:r>
            <a:r>
              <a:rPr lang="ru-RU" sz="7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Шагают на месте</a:t>
            </a:r>
            <a:endParaRPr lang="ru-RU" sz="7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6D5E0D-B8DF-4BA2-95D3-9D60316BB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3" y="1501328"/>
            <a:ext cx="4982637" cy="41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3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Отгадывание загадок.</a:t>
            </a:r>
            <a:br>
              <a:rPr lang="ru-RU" sz="36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36" y="1143000"/>
            <a:ext cx="12004964" cy="554874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Гладко и душисто, моет очень чисто.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Нужно, чтоб у каждого было – Что, ребята?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(Мыло)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Кто считает зубы нам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утрам и вечерам.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(Зубная щетка)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Вместе с мылом и водой.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слежу за чистотой,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Пены для меня не жалко,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Разотру вас, – Я...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(Мочалка) 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32B19-D2AB-4C43-A13C-52B05EF5C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79" y="4599460"/>
            <a:ext cx="2600121" cy="20922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1F9EA8-1ADA-4A35-BEC9-AC1716202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60" y="2468563"/>
            <a:ext cx="3088640" cy="23164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8C006E-DBB5-4D2A-A677-812E8BD398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5324"/>
          <a:stretch/>
        </p:blipFill>
        <p:spPr>
          <a:xfrm>
            <a:off x="9033164" y="745132"/>
            <a:ext cx="2518756" cy="12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36" y="-78655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Отгадывание загадок.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3" y="748146"/>
            <a:ext cx="12046527" cy="610985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Мягкое, пушистое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Беленькое, Чистое.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душ его возьму с собой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 чистый и сухой.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(Полотенце)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Лег в карман и караулю: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Реву, плаксу и грязнулю.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 утру потоки слез,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забуду и про нос.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(Носовой платок)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Хожу – брожу не по лесам,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по уса, по волосам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зубы у меня длинней,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у волков и медведей.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(Расческа)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6F82FB-F656-463F-B88E-BA1F79006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36" y="2534412"/>
            <a:ext cx="2438400" cy="2276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B5477C-40DB-4254-BCD5-459D5B4D3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76" y="4672722"/>
            <a:ext cx="2183892" cy="21838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502422-C8E5-43CA-BB9C-65593F518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66" y="856638"/>
            <a:ext cx="1740880" cy="16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7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«Ровным кругом»</a:t>
            </a:r>
            <a:br>
              <a:rPr lang="ru-RU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267691"/>
            <a:ext cx="11145982" cy="49092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встают в круг. В середине круга ребенок, исполняющий роль мыла. Дети идут друг за другом по кругу, напевая песенку: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Ровным кругом друг за другом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Будем весело шагать,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нам мыло здесь покажет,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и будем выполнять.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Мыло показывает, как надо намыливать руки, дети повторяют движения. Затем соответствующие движение показывает расческа (зубная щетка, мочалка, полотенце).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ECDCDA-CEAC-4628-B885-F1E81B4B0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323576"/>
            <a:ext cx="3446519" cy="2492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1FBBA-76FD-4D23-B84D-1C79EFAE8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19" y="2174379"/>
            <a:ext cx="3118281" cy="25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2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" b="1052"/>
          <a:stretch>
            <a:fillRect/>
          </a:stretch>
        </p:blipFill>
        <p:spPr>
          <a:xfrm>
            <a:off x="5791200" y="996951"/>
            <a:ext cx="6172200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987424"/>
            <a:ext cx="4954588" cy="55505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Мыло бывает разным-разным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Синим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зеленым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оранжевым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красным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не пойму: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Отчего всегда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Черной – пречерной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бывает вода?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800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1727" y="365124"/>
            <a:ext cx="7826433" cy="649287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 надо мыть перед едой, после прогулки, по необходимости,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мы моем руки с мылом, 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смываем с них грязь и вода становится грязной.</a:t>
            </a:r>
            <a:endParaRPr lang="ru-RU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8071A7-8949-448E-8EC4-80B08D10C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1027906"/>
            <a:ext cx="3986917" cy="40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br>
              <a:rPr lang="ru-RU" sz="2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гигиенических представлений.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4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1825625"/>
            <a:ext cx="11783291" cy="48661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endParaRPr lang="ru-RU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детей правилам личной гигиены. 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Продолжать побуждать детей к ведению здорового образа жизни.</a:t>
            </a:r>
            <a:b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предметах личной гигиены: расческа, мыло, полотенце, зубная щетка, мочалка, носовой платок и навыки их пользования.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4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endParaRPr lang="ru-RU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Довести до сознания детей важность соблюдения гигиенических процедур.</a:t>
            </a:r>
            <a:endParaRPr lang="ru-RU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Развивать умение заботиться о своем здоровье.</a:t>
            </a:r>
            <a:endParaRPr lang="ru-RU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50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3" y="1454727"/>
            <a:ext cx="12046527" cy="51123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endParaRPr lang="ru-RU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привычку следить за своим внешним видом, самостоятельно умываться, мыть руки с мылом перед едой, по мере загрязнения.</a:t>
            </a: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стремление быть аккуратным и опрятным.</a:t>
            </a:r>
            <a:endParaRPr lang="ru-RU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78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80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Ход занятия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мы с вами отправимся в гости к Мойдодыру на урок о правилах личной гигиены, но чтобы попасть к Мойдодыру, нужно сказать волшебное заклинание –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«Повертелись, покрутились 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 Мойдодыра очутились»</a:t>
            </a:r>
            <a:endParaRPr lang="ru-RU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9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26720" y="617220"/>
            <a:ext cx="7955280" cy="5844540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«Вдруг из спальни,</a:t>
            </a:r>
            <a:r>
              <a:rPr lang="ru-RU" sz="25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Кривоногий и хромой,</a:t>
            </a:r>
            <a:endParaRPr lang="ru-RU" sz="2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Выбегает умывальник</a:t>
            </a:r>
            <a:endParaRPr lang="ru-RU" sz="25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качает головой:</a:t>
            </a:r>
            <a:r>
              <a:rPr lang="ru-RU" sz="25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«Ах ты грязный,</a:t>
            </a:r>
            <a:r>
              <a:rPr lang="ru-RU" sz="25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Неумытый поросенок!</a:t>
            </a:r>
            <a:endParaRPr lang="ru-RU" sz="25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чернее трубочиста</a:t>
            </a:r>
            <a:r>
              <a:rPr lang="ru-RU" sz="25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Полюбуйся на себя</a:t>
            </a:r>
            <a:endParaRPr lang="ru-RU" sz="2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тебя на шее вакса,</a:t>
            </a:r>
            <a:r>
              <a:rPr lang="ru-RU" sz="25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тебя под носом клякса,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тебя такие руки, 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сбежали даже брюки,</a:t>
            </a:r>
            <a:endParaRPr lang="ru-RU" sz="2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Даже брюки, даже брюки, 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Убежали от тебя.</a:t>
            </a:r>
            <a:endParaRPr lang="ru-RU" sz="25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один не умывался</a:t>
            </a:r>
            <a:r>
              <a:rPr lang="ru-RU" sz="25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грязнулию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остался,</a:t>
            </a:r>
            <a:endParaRPr lang="ru-RU" sz="2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сбежали от грязнули</a:t>
            </a:r>
            <a:r>
              <a:rPr lang="ru-RU" sz="25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чулки и башмаки.</a:t>
            </a:r>
            <a:endParaRPr lang="ru-RU" sz="2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A4939-FFEF-49F1-9069-BA128FA40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0" y="1996780"/>
            <a:ext cx="4754880" cy="48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8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как вы думаете, почему от мальчика сбежали все вещи?</a:t>
            </a:r>
            <a:br>
              <a:rPr lang="ru-RU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Анастасия\Desktop\s12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9563100" cy="4735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37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надо делать, чтобы не стать похожим на этого мальчика?</a:t>
            </a:r>
            <a:br>
              <a:rPr lang="ru-RU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Анастасия\Desktop\moidodyr-umyvaet-malchik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690688"/>
            <a:ext cx="8146471" cy="4793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747</Words>
  <Application>Microsoft Office PowerPoint</Application>
  <PresentationFormat>Широкоэкранный</PresentationFormat>
  <Paragraphs>106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Цель:  </vt:lpstr>
      <vt:lpstr>Задачи:</vt:lpstr>
      <vt:lpstr> Задачи:</vt:lpstr>
      <vt:lpstr>Задачи:</vt:lpstr>
      <vt:lpstr> Ход занятия </vt:lpstr>
      <vt:lpstr>Презентация PowerPoint</vt:lpstr>
      <vt:lpstr>Ребята, как вы думаете, почему от мальчика сбежали все вещи? </vt:lpstr>
      <vt:lpstr>Что надо делать, чтобы не стать похожим на этого мальчика? </vt:lpstr>
      <vt:lpstr>Мыть руки; Умываться каждый день;  Мыться;  Чистить и стирать одежду; Расчесываться.  </vt:lpstr>
      <vt:lpstr>Для того чтобы быть аккуратным и  чистым человек должен соблюдать правила личной гигиены.  </vt:lpstr>
      <vt:lpstr>Презентация PowerPoint</vt:lpstr>
      <vt:lpstr>Физическое упражнение  «Мы умеем» </vt:lpstr>
      <vt:lpstr>Отгадывание загадок. </vt:lpstr>
      <vt:lpstr> Отгадывание загадок.</vt:lpstr>
      <vt:lpstr>Игра «Ровным кругом» 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"Уроки Мойдодыра"</dc:title>
  <dc:creator>Анастасия</dc:creator>
  <cp:lastModifiedBy>Lenovo</cp:lastModifiedBy>
  <cp:revision>10</cp:revision>
  <dcterms:created xsi:type="dcterms:W3CDTF">2020-04-12T08:41:39Z</dcterms:created>
  <dcterms:modified xsi:type="dcterms:W3CDTF">2020-04-14T08:01:49Z</dcterms:modified>
</cp:coreProperties>
</file>