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67" r:id="rId11"/>
    <p:sldId id="270" r:id="rId12"/>
    <p:sldId id="268" r:id="rId13"/>
    <p:sldId id="260" r:id="rId14"/>
    <p:sldId id="271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732B5-1F7B-457D-9DA8-299C568A6105}" type="datetimeFigureOut">
              <a:rPr lang="ru-RU" smtClean="0"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59E7E-4705-4997-8D3B-EA6C36787F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5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next/users/vasiliew-nikolai2012/album/117970/view/40443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lenagold.ru/" TargetMode="External"/><Relationship Id="rId4" Type="http://schemas.openxmlformats.org/officeDocument/2006/relationships/hyperlink" Target="http://get-tune.net/?a=music&amp;q=%F4%E0%ED%F4%E0%F0%FB+%F2%F3%F8%F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24744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atin typeface="Monotype Corsiva" pitchFamily="66" charset="0"/>
                <a:cs typeface="Times New Roman" pitchFamily="18" charset="0"/>
              </a:rPr>
              <a:t>Петушок, курица и цыплёнок.</a:t>
            </a:r>
            <a:endParaRPr lang="ru-RU" sz="5400" b="1" i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782017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Музыкально-дидактическая игра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для детей 4-5 лет на развитие ритмического слуха.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Admin\Рабочий стол\петушок, курочка, цыплёнок\пету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65104"/>
            <a:ext cx="1811124" cy="1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петушок, курочка, цыплёнок\куриц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367" y="4534617"/>
            <a:ext cx="1285714" cy="17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петушок, курочка, цыплёнок\цып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22" y="5741280"/>
            <a:ext cx="592798" cy="56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етушок, курочка, цыплёнок\кура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32" y="620688"/>
            <a:ext cx="3487115" cy="11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\Рабочий стол\петушок, курочка, цыплёнок\петушок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29" y="2735096"/>
            <a:ext cx="3669313" cy="11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Admin\Рабочий стол\петушок, курочка, цыплёнок\цыпл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43" y="5007990"/>
            <a:ext cx="3427691" cy="10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дание2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1031" y="620688"/>
            <a:ext cx="609600" cy="609600"/>
          </a:xfrm>
          <a:prstGeom prst="rect">
            <a:avLst/>
          </a:prstGeom>
        </p:spPr>
      </p:pic>
      <p:pic>
        <p:nvPicPr>
          <p:cNvPr id="1026" name="кура" descr="C:\Documents and Settings\Admin\Рабочий стол\петушок, курочка, цыплёнок\куриц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51" y="1779193"/>
            <a:ext cx="2250607" cy="3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rId10" action="ppaction://hlinksldjump" highlightClick="1"/>
          </p:cNvPr>
          <p:cNvSpPr/>
          <p:nvPr/>
        </p:nvSpPr>
        <p:spPr>
          <a:xfrm>
            <a:off x="8244408" y="6237313"/>
            <a:ext cx="59381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етушок, курочка, цыплёнок\цып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77" y="2874533"/>
            <a:ext cx="3736960" cy="11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петушок, курочка, цыплёнок\кура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91" y="5092995"/>
            <a:ext cx="3974593" cy="12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петушок, курочка, цыплёнок\петушок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6" y="404664"/>
            <a:ext cx="3816423" cy="124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8" action="ppaction://hlinksldjump" highlightClick="1"/>
          </p:cNvPr>
          <p:cNvSpPr/>
          <p:nvPr/>
        </p:nvSpPr>
        <p:spPr>
          <a:xfrm>
            <a:off x="8172400" y="6165304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дание2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0272" y="1038510"/>
            <a:ext cx="609600" cy="609600"/>
          </a:xfrm>
          <a:prstGeom prst="rect">
            <a:avLst/>
          </a:prstGeom>
        </p:spPr>
      </p:pic>
      <p:pic>
        <p:nvPicPr>
          <p:cNvPr id="2053" name="цыпка" descr="C:\Documents and Settings\Admin\Рабочий стол\петушок, курочка, цыплёнок\цып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79615"/>
            <a:ext cx="2016224" cy="193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етушок, курочка, цыплёнок\петуш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4" y="2852936"/>
            <a:ext cx="3722489" cy="1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етушок, курочка, цыплёнок\цып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88" y="764704"/>
            <a:ext cx="3722489" cy="11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петушок, курочка, цыплёнок\кура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09" y="5085184"/>
            <a:ext cx="3756521" cy="12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rId8" action="ppaction://hlinksldjump" highlightClick="1"/>
          </p:cNvPr>
          <p:cNvSpPr/>
          <p:nvPr/>
        </p:nvSpPr>
        <p:spPr>
          <a:xfrm>
            <a:off x="8316416" y="6165304"/>
            <a:ext cx="576064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дание2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2280" y="1196752"/>
            <a:ext cx="609600" cy="609600"/>
          </a:xfrm>
          <a:prstGeom prst="rect">
            <a:avLst/>
          </a:prstGeom>
        </p:spPr>
      </p:pic>
      <p:pic>
        <p:nvPicPr>
          <p:cNvPr id="3077" name="петя" descr="C:\Documents and Settings\Admin\Рабочий стол\петушок, курочка, цыплёнок\петух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1943350"/>
            <a:ext cx="2798764" cy="31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772400" cy="1470025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МОЛОДЦЫ!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img-fotki.yandex.ru/get/5109/vasiliew-nikolai2012.2/0_62bd5_674e691f_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808312" cy="28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nfary_-_Tush_3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ИНТЕРНЕТ-РЕСУРЫ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493622" y="1268760"/>
            <a:ext cx="7643192" cy="2332856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Аплодисменты  </a:t>
            </a:r>
            <a:r>
              <a:rPr lang="ru-RU" sz="2200" u="sng" dirty="0">
                <a:solidFill>
                  <a:schemeClr val="tx1"/>
                </a:solidFill>
                <a:hlinkClick r:id="rId3"/>
              </a:rPr>
              <a:t>http://fotki.yandex.ru/next/users/vasiliew-nikolai2012/album/117970/view/404437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Туш  </a:t>
            </a:r>
            <a:r>
              <a:rPr lang="ru-RU" sz="2200" u="sng" dirty="0">
                <a:solidFill>
                  <a:schemeClr val="tx1"/>
                </a:solidFill>
                <a:hlinkClick r:id="rId4"/>
              </a:rPr>
              <a:t>http://get-tune.net/?a=music&amp;q=%F4%E0%ED%F4%E0%F0%FB+%F2%F3%F8%FC</a:t>
            </a:r>
            <a:endParaRPr lang="ru-RU" sz="2200" dirty="0">
              <a:solidFill>
                <a:schemeClr val="tx1"/>
              </a:solidFill>
            </a:endParaRPr>
          </a:p>
          <a:p>
            <a:r>
              <a:rPr lang="ru-RU" sz="2200" dirty="0">
                <a:solidFill>
                  <a:schemeClr val="tx1"/>
                </a:solidFill>
              </a:rPr>
              <a:t>Курица, цыплёнок, петух   </a:t>
            </a:r>
            <a:r>
              <a:rPr lang="en-US" sz="2200" u="sng" dirty="0">
                <a:solidFill>
                  <a:schemeClr val="tx1"/>
                </a:solidFill>
                <a:hlinkClick r:id="rId5"/>
              </a:rPr>
              <a:t>www</a:t>
            </a:r>
            <a:r>
              <a:rPr lang="ru-RU" sz="2200" u="sng" dirty="0">
                <a:solidFill>
                  <a:schemeClr val="tx1"/>
                </a:solidFill>
                <a:hlinkClick r:id="rId5"/>
              </a:rPr>
              <a:t>.</a:t>
            </a:r>
            <a:r>
              <a:rPr lang="en-US" sz="2200" u="sng" dirty="0" err="1">
                <a:solidFill>
                  <a:schemeClr val="tx1"/>
                </a:solidFill>
                <a:hlinkClick r:id="rId5"/>
              </a:rPr>
              <a:t>lenagold</a:t>
            </a:r>
            <a:r>
              <a:rPr lang="ru-RU" sz="2200" u="sng" dirty="0">
                <a:solidFill>
                  <a:schemeClr val="tx1"/>
                </a:solidFill>
                <a:hlinkClick r:id="rId5"/>
              </a:rPr>
              <a:t>.</a:t>
            </a:r>
            <a:r>
              <a:rPr lang="en-US" sz="2200" u="sng" dirty="0" err="1">
                <a:solidFill>
                  <a:schemeClr val="tx1"/>
                </a:solidFill>
                <a:hlinkClick r:id="rId5"/>
              </a:rPr>
              <a:t>ru</a:t>
            </a:r>
            <a:endParaRPr lang="ru-RU" sz="2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83768" y="4293096"/>
            <a:ext cx="6198840" cy="151216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 smtClean="0">
                <a:latin typeface="Monotype Corsiva" pitchFamily="66" charset="0"/>
              </a:rPr>
              <a:t>Презентацию подготовила музыкальный руководитель МДОУ№7 «Огонёк» </a:t>
            </a:r>
            <a:r>
              <a:rPr lang="ru-RU" dirty="0" err="1" smtClean="0">
                <a:latin typeface="Monotype Corsiva" pitchFamily="66" charset="0"/>
              </a:rPr>
              <a:t>г.Котласа</a:t>
            </a:r>
            <a:r>
              <a:rPr lang="ru-RU" dirty="0" smtClean="0">
                <a:latin typeface="Monotype Corsiva" pitchFamily="66" charset="0"/>
              </a:rPr>
              <a:t> Копытова Т.А</a:t>
            </a:r>
            <a:r>
              <a:rPr lang="ru-RU" dirty="0" smtClean="0">
                <a:latin typeface="Adventure" pitchFamily="2" charset="0"/>
              </a:rPr>
              <a:t>.</a:t>
            </a:r>
            <a:endParaRPr lang="ru-RU" dirty="0">
              <a:latin typeface="Adventure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587727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otype Corsiva" pitchFamily="66" charset="0"/>
              </a:rPr>
              <a:t>Презентация опубликована на сайте - viki.rdf.ru</a:t>
            </a:r>
          </a:p>
        </p:txBody>
      </p:sp>
    </p:spTree>
    <p:extLst>
      <p:ext uri="{BB962C8B-B14F-4D97-AF65-F5344CB8AC3E}">
        <p14:creationId xmlns:p14="http://schemas.microsoft.com/office/powerpoint/2010/main" val="3484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6764288" cy="1008112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Задание.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7848872" cy="532859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Программное </a:t>
            </a:r>
            <a:r>
              <a:rPr lang="ru-RU" b="1" dirty="0" smtClean="0">
                <a:solidFill>
                  <a:schemeClr val="tx1"/>
                </a:solidFill>
              </a:rPr>
              <a:t>содержание: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упражнять </a:t>
            </a:r>
            <a:r>
              <a:rPr lang="ru-RU" dirty="0">
                <a:solidFill>
                  <a:schemeClr val="tx1"/>
                </a:solidFill>
              </a:rPr>
              <a:t>детей в различении трех ритмических рисунков.</a:t>
            </a:r>
          </a:p>
          <a:p>
            <a:r>
              <a:rPr lang="ru-RU" b="1" dirty="0">
                <a:solidFill>
                  <a:schemeClr val="tx1"/>
                </a:solidFill>
              </a:rPr>
              <a:t>Необходимо знание </a:t>
            </a:r>
            <a:r>
              <a:rPr lang="ru-RU" b="1" dirty="0" err="1">
                <a:solidFill>
                  <a:schemeClr val="tx1"/>
                </a:solidFill>
              </a:rPr>
              <a:t>попевок</a:t>
            </a:r>
            <a:r>
              <a:rPr lang="ru-RU" b="1" dirty="0">
                <a:solidFill>
                  <a:schemeClr val="tx1"/>
                </a:solidFill>
              </a:rPr>
              <a:t> «Петушок», «Курочка», «Цыпленок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ru-RU" b="1" smtClean="0">
                <a:solidFill>
                  <a:schemeClr val="tx1"/>
                </a:solidFill>
              </a:rPr>
              <a:t>Г. </a:t>
            </a:r>
            <a:r>
              <a:rPr lang="ru-RU" b="1" dirty="0" err="1">
                <a:solidFill>
                  <a:schemeClr val="tx1"/>
                </a:solidFill>
              </a:rPr>
              <a:t>Левкодимого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Петушок на дворе</a:t>
            </a:r>
          </a:p>
          <a:p>
            <a:r>
              <a:rPr lang="ru-RU" dirty="0">
                <a:solidFill>
                  <a:schemeClr val="tx1"/>
                </a:solidFill>
              </a:rPr>
              <a:t>Всех разбудит на заре.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Курочка, курочка с детками ходит.</a:t>
            </a:r>
          </a:p>
          <a:p>
            <a:r>
              <a:rPr lang="ru-RU" dirty="0">
                <a:solidFill>
                  <a:schemeClr val="tx1"/>
                </a:solidFill>
              </a:rPr>
              <a:t>Курочка, курочка зерна находит.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У крыльца цыпленок пел:</a:t>
            </a:r>
          </a:p>
          <a:p>
            <a:r>
              <a:rPr lang="ru-RU" dirty="0">
                <a:solidFill>
                  <a:schemeClr val="tx1"/>
                </a:solidFill>
              </a:rPr>
              <a:t>Пи-пи-пи, - я мошку съел.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err="1"/>
              <a:t>п</a:t>
            </a:r>
            <a:r>
              <a:rPr lang="ru-RU" sz="5400" b="1" dirty="0" err="1" smtClean="0"/>
              <a:t>е</a:t>
            </a:r>
            <a:r>
              <a:rPr lang="ru-RU" sz="5400" b="1" dirty="0" smtClean="0"/>
              <a:t> - ту -  ШОК</a:t>
            </a:r>
            <a:endParaRPr lang="ru-RU" sz="5400" b="1" dirty="0"/>
          </a:p>
        </p:txBody>
      </p:sp>
      <p:pic>
        <p:nvPicPr>
          <p:cNvPr id="3" name="Picture 2" descr="C:\Documents and Settings\Admin\Рабочий стол\петушок, курочка, цыплёнок\петуш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717032"/>
            <a:ext cx="50673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тушок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rId7" action="ppaction://hlinksldjump" highlightClick="1"/>
          </p:cNvPr>
          <p:cNvSpPr/>
          <p:nvPr/>
        </p:nvSpPr>
        <p:spPr>
          <a:xfrm>
            <a:off x="7956376" y="6165304"/>
            <a:ext cx="432048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Documents and Settings\Admin\Рабочий стол\петух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09" y="0"/>
            <a:ext cx="3933228" cy="42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КУ  -  </a:t>
            </a:r>
            <a:r>
              <a:rPr lang="ru-RU" sz="6000" b="1" dirty="0" err="1" smtClean="0"/>
              <a:t>ро</a:t>
            </a:r>
            <a:r>
              <a:rPr lang="ru-RU" sz="6000" b="1" dirty="0"/>
              <a:t> </a:t>
            </a:r>
            <a:r>
              <a:rPr lang="ru-RU" sz="6000" b="1" dirty="0" smtClean="0"/>
              <a:t> -  </a:t>
            </a:r>
            <a:r>
              <a:rPr lang="ru-RU" sz="6000" b="1" dirty="0" err="1" smtClean="0"/>
              <a:t>чка</a:t>
            </a:r>
            <a:endParaRPr lang="ru-RU" sz="6000" b="1" dirty="0"/>
          </a:p>
        </p:txBody>
      </p:sp>
      <p:pic>
        <p:nvPicPr>
          <p:cNvPr id="2050" name="Picture 2" descr="C:\Documents and Settings\Admin\Рабочий стол\петушок, курочка, цыплёнок\куриц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286851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петушок, курочка, цыплёнок\кура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50673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урочк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8" action="ppaction://hlinksldjump" highlightClick="1"/>
          </p:cNvPr>
          <p:cNvSpPr/>
          <p:nvPr/>
        </p:nvSpPr>
        <p:spPr>
          <a:xfrm>
            <a:off x="7812360" y="6093296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5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ПИ – пи - ПИ</a:t>
            </a:r>
            <a:endParaRPr lang="ru-RU" sz="6000" b="1" dirty="0"/>
          </a:p>
        </p:txBody>
      </p:sp>
      <p:pic>
        <p:nvPicPr>
          <p:cNvPr id="3074" name="Picture 2" descr="C:\Documents and Settings\Admin\Рабочий стол\петушок, курочка, цыплёнок\цып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2856235" cy="27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етушок, курочка, цыплёнок\цып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5753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цыплёнок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8" action="ppaction://hlinksldjump" highlightClick="1"/>
          </p:cNvPr>
          <p:cNvSpPr/>
          <p:nvPr/>
        </p:nvSpPr>
        <p:spPr>
          <a:xfrm>
            <a:off x="7884368" y="6165304"/>
            <a:ext cx="432048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етушок, курочка, цыплёнок\квоч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1" y="3140968"/>
            <a:ext cx="2951141" cy="27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петушок, курочка, цыплёнок\ма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74" y="239977"/>
            <a:ext cx="2902770" cy="27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петушок, курочка, цыплёнок\коче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28" y="3140968"/>
            <a:ext cx="2989732" cy="28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дание1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4275003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9" action="ppaction://hlinksldjump" highlightClick="1"/>
          </p:cNvPr>
          <p:cNvSpPr/>
          <p:nvPr/>
        </p:nvSpPr>
        <p:spPr>
          <a:xfrm>
            <a:off x="8244408" y="6309320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етушок, курочка, цыплёнок\ма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8" y="3419908"/>
            <a:ext cx="2952328" cy="280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петушок, курочка, цыплёнок\кв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22" y="442102"/>
            <a:ext cx="29609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петушок, курочка, цыплёнок\коче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72" y="3461480"/>
            <a:ext cx="2908496" cy="275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дание1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9" action="ppaction://hlinksldjump" highlightClick="1"/>
          </p:cNvPr>
          <p:cNvSpPr/>
          <p:nvPr/>
        </p:nvSpPr>
        <p:spPr>
          <a:xfrm>
            <a:off x="8244408" y="6220054"/>
            <a:ext cx="576064" cy="44930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етушок, курочка, цыплёнок\квоч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63" y="3356992"/>
            <a:ext cx="3046160" cy="288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петушок, курочка, цыплёнок\ма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1" y="3356993"/>
            <a:ext cx="3046158" cy="28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петушок, курочка, цыплёнок\коче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42" y="307657"/>
            <a:ext cx="3091510" cy="29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дание1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9" action="ppaction://hlinksldjump" highlightClick="1"/>
          </p:cNvPr>
          <p:cNvSpPr/>
          <p:nvPr/>
        </p:nvSpPr>
        <p:spPr>
          <a:xfrm>
            <a:off x="8388424" y="6453336"/>
            <a:ext cx="465499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етушок, курочка, цыплёнок\ма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388"/>
            <a:ext cx="3132984" cy="29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петушок, курочка, цыплёнок\кв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6" y="3519477"/>
            <a:ext cx="3321072" cy="31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петушок, курочка, цыплёнок\коче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6388"/>
            <a:ext cx="3132984" cy="29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дание1ц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rId9" action="ppaction://hlinksldjump" highlightClick="1"/>
          </p:cNvPr>
          <p:cNvSpPr/>
          <p:nvPr/>
        </p:nvSpPr>
        <p:spPr>
          <a:xfrm>
            <a:off x="8316416" y="6165304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7a34cca22561c7acd85e2673075831832d4944c"/>
</p:tagLst>
</file>

<file path=ppt/theme/theme1.xml><?xml version="1.0" encoding="utf-8"?>
<a:theme xmlns:a="http://schemas.openxmlformats.org/drawingml/2006/main" name="yellow_and_flower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yellow_and_flowers</Template>
  <TotalTime>132</TotalTime>
  <Words>116</Words>
  <Application>Microsoft Office PowerPoint</Application>
  <PresentationFormat>Экран (4:3)</PresentationFormat>
  <Paragraphs>23</Paragraphs>
  <Slides>14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yellow_and_flowers</vt:lpstr>
      <vt:lpstr>Петушок, курица и цыплёнок.</vt:lpstr>
      <vt:lpstr>Задание.</vt:lpstr>
      <vt:lpstr>пе - ту -  ШОК</vt:lpstr>
      <vt:lpstr>КУ  -  ро  -  чка</vt:lpstr>
      <vt:lpstr>ПИ – пи - ПИ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ИНТЕРНЕТ-РЕСУРЫ</vt:lpstr>
    </vt:vector>
  </TitlesOfParts>
  <Company>Microsoft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Петушок, курица и цыплёнок.</dc:title>
  <dc:creator>Admin</dc:creator>
  <cp:lastModifiedBy>Admin</cp:lastModifiedBy>
  <cp:revision>27</cp:revision>
  <dcterms:created xsi:type="dcterms:W3CDTF">2014-11-29T04:59:09Z</dcterms:created>
  <dcterms:modified xsi:type="dcterms:W3CDTF">2014-12-05T16:29:51Z</dcterms:modified>
</cp:coreProperties>
</file>