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6" r:id="rId3"/>
    <p:sldId id="258" r:id="rId4"/>
    <p:sldId id="257" r:id="rId5"/>
    <p:sldId id="259" r:id="rId6"/>
    <p:sldId id="260" r:id="rId7"/>
    <p:sldId id="275" r:id="rId8"/>
    <p:sldId id="261" r:id="rId9"/>
    <p:sldId id="262" r:id="rId10"/>
    <p:sldId id="277" r:id="rId11"/>
    <p:sldId id="278" r:id="rId12"/>
    <p:sldId id="280" r:id="rId13"/>
    <p:sldId id="282" r:id="rId14"/>
    <p:sldId id="283" r:id="rId15"/>
    <p:sldId id="272" r:id="rId16"/>
    <p:sldId id="281" r:id="rId17"/>
    <p:sldId id="271" r:id="rId18"/>
    <p:sldId id="285" r:id="rId19"/>
    <p:sldId id="286" r:id="rId20"/>
    <p:sldId id="287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" initials="7" lastIdx="1" clrIdx="0">
    <p:extLst>
      <p:ext uri="{19B8F6BF-5375-455C-9EA6-DF929625EA0E}">
        <p15:presenceInfo xmlns:p15="http://schemas.microsoft.com/office/powerpoint/2012/main" userId="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6T02:23:29.555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9804-D4ED-4D81-AF82-969047BFC48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AF95-A21E-4D33-BDBF-7745EC89E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8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AF95-A21E-4D33-BDBF-7745EC89EA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6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AF95-A21E-4D33-BDBF-7745EC89EA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1719-E640-4296-8351-F78E1746750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9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1.jpeg"/><Relationship Id="rId12" Type="http://schemas.openxmlformats.org/officeDocument/2006/relationships/image" Target="../media/image5.gif"/><Relationship Id="rId2" Type="http://schemas.openxmlformats.org/officeDocument/2006/relationships/audio" Target="file:///C:\Users\7\Desktop\&#1057;&#1083;&#1072;&#1081;&#1076;-&#1096;&#1086;&#1091;%20&#1052;&#1091;&#1079;&#1099;&#1082;&#1072;%20&#1042;&#1077;&#1089;&#1085;&#1099;\&#1047;&#1074;&#1091;&#1082;&#1080;%20&#1087;&#1088;&#1080;&#1088;&#1086;&#1076;&#1099;%20&#1042;&#1077;&#1089;&#1085;&#1072;%201,49%20&#1052;&#1041;.mp3" TargetMode="External"/><Relationship Id="rId1" Type="http://schemas.microsoft.com/office/2007/relationships/media" Target="file:///C:\Users\7\Desktop\&#1057;&#1083;&#1072;&#1081;&#1076;-&#1096;&#1086;&#1091;%20&#1052;&#1091;&#1079;&#1099;&#1082;&#1072;%20&#1042;&#1077;&#1089;&#1085;&#1099;\&#1047;&#1074;&#1091;&#1082;&#1080;%20&#1087;&#1088;&#1080;&#1088;&#1086;&#1076;&#1099;%20&#1042;&#1077;&#1089;&#1085;&#1072;%201,49%20&#1052;&#1041;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audio" Target="../media/media1.mp3"/><Relationship Id="rId9" Type="http://schemas.openxmlformats.org/officeDocument/2006/relationships/image" Target="../media/image2.jpe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7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499992" cy="18722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</a:t>
            </a:r>
            <a:b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ВЕСНЫ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ite-vizitk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093296"/>
            <a:ext cx="928434" cy="634256"/>
          </a:xfrm>
          <a:prstGeom prst="rect">
            <a:avLst/>
          </a:prstGeom>
        </p:spPr>
      </p:pic>
      <p:pic>
        <p:nvPicPr>
          <p:cNvPr id="6" name="Рисунок 5" descr="briefcase-h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211960" y="6093296"/>
            <a:ext cx="811782" cy="573659"/>
          </a:xfrm>
          <a:prstGeom prst="rect">
            <a:avLst/>
          </a:prstGeom>
        </p:spPr>
      </p:pic>
      <p:pic>
        <p:nvPicPr>
          <p:cNvPr id="7" name="Рисунок 6" descr="0_6c954_c92d0339_XL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316416" y="6021288"/>
            <a:ext cx="648072" cy="684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18864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15"/>
          <p:cNvGrpSpPr/>
          <p:nvPr/>
        </p:nvGrpSpPr>
        <p:grpSpPr>
          <a:xfrm>
            <a:off x="4381500" y="836712"/>
            <a:ext cx="4762500" cy="2952328"/>
            <a:chOff x="4381500" y="836712"/>
            <a:chExt cx="4762500" cy="2952328"/>
          </a:xfrm>
        </p:grpSpPr>
        <p:pic>
          <p:nvPicPr>
            <p:cNvPr id="14" name="Рисунок 13" descr="fxbj41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1500" y="836712"/>
              <a:ext cx="4762500" cy="282892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092280" y="3284984"/>
              <a:ext cx="205172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10800000" flipV="1">
            <a:off x="159816" y="2658"/>
            <a:ext cx="8547766" cy="859033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Тематическая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на музыкальном занятии в старших и подготовительных группах.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 descr="OGNkZi00O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228184" y="4653136"/>
            <a:ext cx="2438405" cy="1435611"/>
          </a:xfrm>
          <a:prstGeom prst="rect">
            <a:avLst/>
          </a:prstGeom>
        </p:spPr>
      </p:pic>
      <p:pic>
        <p:nvPicPr>
          <p:cNvPr id="17" name="Звуки природы Весна 1,49 МБ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Звуки природы Весна 1,49 МБ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4644008" y="39124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музыкальный руководитель Крупина Светлана Владиславовна.</a:t>
            </a:r>
            <a:endParaRPr lang="ru-RU" dirty="0"/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2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0440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85925"/>
            <a:ext cx="6696744" cy="69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9235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48295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3"/>
            <a:ext cx="9468544" cy="68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543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75ea05d81913a7dd3595e830052f2e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4355976" y="2276872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Зима с грачами спорит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Морозит и </a:t>
            </a:r>
            <a:r>
              <a:rPr lang="ru-RU" b="1" dirty="0" err="1"/>
              <a:t>метелит</a:t>
            </a:r>
            <a:r>
              <a:rPr lang="ru-RU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Открывшуюся землю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Опять снежком </a:t>
            </a:r>
            <a:r>
              <a:rPr lang="ru-RU" b="1" dirty="0" err="1"/>
              <a:t>устелит</a:t>
            </a:r>
            <a:r>
              <a:rPr lang="ru-RU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Грачи не унывают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каркают ,и скачут: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"Дорогу одолели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будем живы , значит!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Мы так летели долго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родину ,домой!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Немножечко потерпим 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Помиримся с зимой!"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Ю. Симбирская</a:t>
            </a:r>
            <a:endParaRPr lang="ru-RU" dirty="0"/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46418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27784" y="57332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17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5881" y="56774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917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5714" y="1578273"/>
            <a:ext cx="7252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Весной  из дальних жарких стран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летит к нам клином караван.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 пути без отдыха они.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Без пищи  часто - ночи, дни.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Хоть в южных странах и теплей,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но наша родина милей.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Ждут журавлиного прилёта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их гнёзда на лесных болотах.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 вот  в гнезде уж  два яйца.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Вот рты открыли  два птенца.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 болоте став на длинных лапах,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им  корм приносят мама с папой.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За лето детки подрастают,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  в стае к югу улетают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затем, чтоб раннею весной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вновь возвратиться в край родной.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059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 </a:t>
            </a:r>
            <a:endParaRPr lang="ru-RU" dirty="0"/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85144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4493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02048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7176" y="-238432"/>
            <a:ext cx="9136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2555773" y="1700808"/>
            <a:ext cx="4274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Тает снежок,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Ожил лужок,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День прибывает,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Когда это бывает? </a:t>
            </a:r>
            <a:r>
              <a:rPr lang="ru-RU" i="1" dirty="0"/>
              <a:t>(Весной).</a:t>
            </a:r>
            <a:endParaRPr lang="ru-RU" dirty="0"/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" y="260648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Шагает </a:t>
            </a:r>
            <a:r>
              <a:rPr lang="ru-RU" dirty="0">
                <a:solidFill>
                  <a:srgbClr val="FF0000"/>
                </a:solidFill>
              </a:rPr>
              <a:t>красавица,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легко </a:t>
            </a:r>
            <a:r>
              <a:rPr lang="ru-RU" dirty="0">
                <a:solidFill>
                  <a:srgbClr val="FF0000"/>
                </a:solidFill>
              </a:rPr>
              <a:t>земли касается,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идёт </a:t>
            </a:r>
            <a:r>
              <a:rPr lang="ru-RU" dirty="0">
                <a:solidFill>
                  <a:srgbClr val="FF0000"/>
                </a:solidFill>
              </a:rPr>
              <a:t>на поле, на реку,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И </a:t>
            </a:r>
            <a:r>
              <a:rPr lang="ru-RU" dirty="0">
                <a:solidFill>
                  <a:srgbClr val="FF0000"/>
                </a:solidFill>
              </a:rPr>
              <a:t>по снежку, и по цветку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108520" y="-196411"/>
            <a:ext cx="9144000" cy="7046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" y="5805264"/>
            <a:ext cx="5652120" cy="22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53223" y="5407433"/>
            <a:ext cx="4418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Упражнение на дыхание «Цветок»</a:t>
            </a:r>
            <a:endParaRPr lang="ru-RU" b="1" dirty="0"/>
          </a:p>
          <a:p>
            <a:r>
              <a:rPr lang="ru-RU" b="1" dirty="0"/>
              <a:t>1. Вдох через нос, задержать дыхание, не поднимая плеч.</a:t>
            </a:r>
            <a:br>
              <a:rPr lang="ru-RU" b="1" dirty="0"/>
            </a:br>
            <a:r>
              <a:rPr lang="ru-RU" b="1" dirty="0"/>
              <a:t>2. Выдох, на выдохе продолжительно произносят : А-а-ах!</a:t>
            </a:r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 r="5113"/>
          <a:stretch>
            <a:fillRect/>
          </a:stretch>
        </p:blipFill>
        <p:spPr>
          <a:xfrm>
            <a:off x="0" y="-14198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5516" y="414704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Музыкально-двигательное </a:t>
            </a:r>
            <a:r>
              <a:rPr lang="ru-RU" b="1" u="sng" dirty="0"/>
              <a:t>упражнение «Весенняя прогулка» </a:t>
            </a:r>
            <a:endParaRPr lang="ru-RU" b="1" dirty="0"/>
          </a:p>
          <a:p>
            <a:r>
              <a:rPr lang="ru-RU" b="1" dirty="0"/>
              <a:t>(Дети выполняют знакомые виды ходьбы и танцевальные движения под музыку.)</a:t>
            </a:r>
          </a:p>
          <a:p>
            <a:r>
              <a:rPr lang="ru-RU" b="1" dirty="0"/>
              <a:t>«Все шагаем не спеша, ногу ставим мы носка (танцевальный шаг).</a:t>
            </a:r>
          </a:p>
          <a:p>
            <a:r>
              <a:rPr lang="ru-RU" b="1" dirty="0"/>
              <a:t>По тропинке мы пойдем и притопывать начнем (приставной шаг в сторону с притопом).</a:t>
            </a:r>
          </a:p>
          <a:p>
            <a:r>
              <a:rPr lang="ru-RU" b="1" dirty="0"/>
              <a:t>Врозь носочки, пятки вместе, потанцуем мы на месте («гармошка», «</a:t>
            </a:r>
            <a:r>
              <a:rPr lang="ru-RU" b="1" dirty="0" err="1"/>
              <a:t>ковырялочка</a:t>
            </a:r>
            <a:r>
              <a:rPr lang="ru-RU" b="1" dirty="0"/>
              <a:t> в сторону»)</a:t>
            </a:r>
          </a:p>
          <a:p>
            <a:r>
              <a:rPr lang="ru-RU" b="1" dirty="0"/>
              <a:t>Что устали? Отдохнем! С перекатом мы пойдем (пружинящий шаг)».</a:t>
            </a:r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727283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Helvetica Neue"/>
              </a:rPr>
              <a:t>Я люблю своих друзей —</a:t>
            </a:r>
          </a:p>
          <a:p>
            <a:r>
              <a:rPr lang="ru-RU" dirty="0">
                <a:solidFill>
                  <a:srgbClr val="FFFF00"/>
                </a:solidFill>
                <a:latin typeface="Helvetica Neue"/>
              </a:rPr>
              <a:t>Зачирикал воробей.</a:t>
            </a:r>
          </a:p>
          <a:p>
            <a:r>
              <a:rPr lang="ru-RU" dirty="0">
                <a:solidFill>
                  <a:srgbClr val="FFFF00"/>
                </a:solidFill>
                <a:latin typeface="Helvetica Neue"/>
              </a:rPr>
              <a:t>Чик-чирик, чик-чирик.</a:t>
            </a:r>
          </a:p>
          <a:p>
            <a:r>
              <a:rPr lang="ru-RU" dirty="0">
                <a:solidFill>
                  <a:srgbClr val="FFFF00"/>
                </a:solidFill>
                <a:latin typeface="Helvetica Neue"/>
              </a:rPr>
              <a:t>— Спой со мною, не робей, —</a:t>
            </a:r>
          </a:p>
          <a:p>
            <a:r>
              <a:rPr lang="ru-RU" dirty="0">
                <a:solidFill>
                  <a:srgbClr val="FFFF00"/>
                </a:solidFill>
                <a:latin typeface="Helvetica Neue"/>
              </a:rPr>
              <a:t>Предложил нам воробей.</a:t>
            </a:r>
          </a:p>
          <a:p>
            <a:r>
              <a:rPr lang="ru-RU" dirty="0">
                <a:solidFill>
                  <a:srgbClr val="FFFF00"/>
                </a:solidFill>
                <a:latin typeface="Helvetica Neue"/>
              </a:rPr>
              <a:t>Чик-чирик, чик-чирик.</a:t>
            </a:r>
          </a:p>
          <a:p>
            <a:r>
              <a:rPr lang="ru-RU" dirty="0">
                <a:solidFill>
                  <a:srgbClr val="FFFF00"/>
                </a:solidFill>
                <a:latin typeface="Helvetica Neue"/>
              </a:rPr>
              <a:t>Давайте и мы споём песенку воробья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33985" y="3717032"/>
            <a:ext cx="2710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Прибежал </a:t>
            </a:r>
            <a:r>
              <a:rPr lang="ru-RU" b="1" dirty="0" smtClean="0">
                <a:solidFill>
                  <a:srgbClr val="C00000"/>
                </a:solidFill>
              </a:rPr>
              <a:t>подснежник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мартовский лесок, Заглянул подснежник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чистый ручеек.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b="1" dirty="0">
                <a:solidFill>
                  <a:srgbClr val="C00000"/>
                </a:solidFill>
              </a:rPr>
              <a:t>, себя увидев,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Крикнул</a:t>
            </a:r>
            <a:r>
              <a:rPr lang="ru-RU" b="1" dirty="0">
                <a:solidFill>
                  <a:srgbClr val="C00000"/>
                </a:solidFill>
              </a:rPr>
              <a:t>: «Вот те на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Я и не заметил,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Что </a:t>
            </a:r>
            <a:r>
              <a:rPr lang="ru-RU" b="1" dirty="0">
                <a:solidFill>
                  <a:srgbClr val="C00000"/>
                </a:solidFill>
              </a:rPr>
              <a:t>пришла весна». Автор: </a:t>
            </a:r>
            <a:r>
              <a:rPr lang="ru-RU" b="1" dirty="0" err="1">
                <a:solidFill>
                  <a:srgbClr val="C00000"/>
                </a:solidFill>
              </a:rPr>
              <a:t>Л.Кудрявская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rot="10800000" flipV="1">
            <a:off x="395536" y="5217694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>
                <a:solidFill>
                  <a:srgbClr val="7030A0"/>
                </a:solidFill>
              </a:rPr>
              <a:t>Психогимнастика</a:t>
            </a:r>
            <a:r>
              <a:rPr lang="ru-RU" u="sng" dirty="0">
                <a:solidFill>
                  <a:srgbClr val="7030A0"/>
                </a:solidFill>
              </a:rPr>
              <a:t> «Лучик</a:t>
            </a:r>
            <a:r>
              <a:rPr lang="ru-RU" u="sng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«К солнцу потянулись, (руки через стороны вверх)</a:t>
            </a:r>
          </a:p>
          <a:p>
            <a:r>
              <a:rPr lang="ru-RU" dirty="0">
                <a:solidFill>
                  <a:srgbClr val="7030A0"/>
                </a:solidFill>
              </a:rPr>
              <a:t>Лучик взяли, (соединяем руки вверху, ладонями к себе)</a:t>
            </a:r>
          </a:p>
          <a:p>
            <a:r>
              <a:rPr lang="ru-RU" dirty="0">
                <a:solidFill>
                  <a:srgbClr val="7030A0"/>
                </a:solidFill>
              </a:rPr>
              <a:t>К сердцу прижали, (соединенные руки, опускаем до груди)</a:t>
            </a:r>
          </a:p>
          <a:p>
            <a:r>
              <a:rPr lang="ru-RU" dirty="0">
                <a:solidFill>
                  <a:srgbClr val="7030A0"/>
                </a:solidFill>
              </a:rPr>
              <a:t>Людям отдали (разведение рук в стороны - вперед)».</a:t>
            </a:r>
          </a:p>
        </p:txBody>
      </p:sp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23634"/>
      </p:ext>
    </p:extLst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CC33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253</Words>
  <Application>Microsoft Office PowerPoint</Application>
  <PresentationFormat>Экран (4:3)</PresentationFormat>
  <Paragraphs>41</Paragraphs>
  <Slides>19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Тема Office</vt:lpstr>
      <vt:lpstr>1_Тема Office</vt:lpstr>
      <vt:lpstr>МУЗЫКА  ВЕСНЫ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3 Слайд-шоу Музыка весны</dc:title>
  <dc:subject>мастер-класс Салиш С.С.</dc:subject>
  <dc:creator>Алейник Н.В.</dc:creator>
  <cp:lastModifiedBy>7</cp:lastModifiedBy>
  <cp:revision>62</cp:revision>
  <dcterms:created xsi:type="dcterms:W3CDTF">2015-03-29T11:12:26Z</dcterms:created>
  <dcterms:modified xsi:type="dcterms:W3CDTF">2020-04-05T23:04:35Z</dcterms:modified>
  <cp:category>презентация</cp:category>
</cp:coreProperties>
</file>