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2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1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8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1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BCBA-EA1F-40F2-A8D0-8474E24C55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293B-4651-4480-B3E8-B8C26140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0459"/>
            <a:ext cx="7441809" cy="16002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 здоровом теле – </a:t>
            </a:r>
            <a:b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здоровый дух»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r="13229"/>
          <a:stretch/>
        </p:blipFill>
        <p:spPr>
          <a:xfrm>
            <a:off x="7441809" y="407194"/>
            <a:ext cx="4431323" cy="6043612"/>
          </a:xfrm>
        </p:spPr>
      </p:pic>
    </p:spTree>
    <p:extLst>
      <p:ext uri="{BB962C8B-B14F-4D97-AF65-F5344CB8AC3E}">
        <p14:creationId xmlns:p14="http://schemas.microsoft.com/office/powerpoint/2010/main" val="397985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«Цветок»</a:t>
            </a:r>
            <a:endParaRPr lang="ru-RU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6675120" cy="481964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Восстановительное дыхание, руки на плечи, медленно поднимаем руки вверх, потянулись, посмотрели на кисти рук (раскрывающийся цветок). Вдох носом, медленно опускаем руки на плечи и вниз – выдох ртом.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10" y="1690688"/>
            <a:ext cx="3775182" cy="4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690688"/>
            <a:ext cx="11635740" cy="4847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 детей начальные представления о здоровом образе жизни.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2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" y="1508760"/>
            <a:ext cx="11727180" cy="51663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представления о правилах и видах закаливания, о пользе закаливающих процедур. </a:t>
            </a: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представления о роли воздуха и воды в жизни человека и их влиянии на здоровье.</a:t>
            </a: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Воспитывать бережное отношение к своему организму.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20" y="0"/>
            <a:ext cx="6103620" cy="7086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Согласитесь, приятно чувствовать себя здоровым, бодрым и весёлым. Даже в старину говорили: «В здоровом теле – здоровый дух». Немало пословиц и поговорок сложено о здоровье: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«Здоровье дороже всего»,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«Здоровье за деньги не купишь»,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«Где здоровье, там и красота», «Лекарств тысяча, а здоровье одно».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19088"/>
            <a:ext cx="5356860" cy="48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0" y="0"/>
            <a:ext cx="11361420" cy="66751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сила, это красота, это ум, это счастье, это богатство, его нужно беречь, это хорошее настроение, это добро, это когда всё получается, это забота о себе.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человек может сам себе укрепить здоровье. Недаром говорится: Я здоровье сберегу, Сам себе я помогу.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28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"/>
            <a:ext cx="8503920" cy="6697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Как можно укрепить своё здоровье: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Заниматься физкультурой,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правильно питаться,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соблюдать режим дня,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закаляться и много двигаться.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</a:rPr>
              <a:t>Почему кто ведет неподвижный образ жизни и большую часть времени сидит в кресле, или лежит на диване не будет здоровым?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</a:rPr>
              <a:t>Его мышцы, сердце не тренируется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Он не дышит свежим воздухом, ему не хватает солнечных лучей и кислорода. Малая подвижность ослабляет здоровье. А движение, особенно на свежем воздухе, делает нас сильными, ловкими, закалёнными! Велосипед, самокат, роликовые коньки, как чудесно мчаться по дорожкам. А играть в футбол, волейбол и другие подвижные игры на улице, как интересно.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982980"/>
            <a:ext cx="3383280" cy="44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9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466320" cy="68580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ещё, помогает быть здоровым человеку, это чистая прохладная вода. Мы умываемся, обливаемся или обтираемся водичкой по утрам. Она закаляет наш организм, прогоняет сон, очищает кожу, смывая с неё грязь, пот и болезнетворные микробы. Если мы будем полоскать  горло водой комнатной температуры – то эта процедура будет закаливать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 организм. Прекрасная закалка – это купание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речке или море летом, хождение босиком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влажному песку, потраве. Как вы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думаете, что ещё помогает нам быть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здоровыми? Верно! Тёплые солнечные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лучи и свежий воздух. Особенно полезный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 в хвойных, сосновых и еловых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лесах. Этот воздух – настоящий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целительный настой. В нашем саду тоже много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деревьев и поэтому прогулка на воздухе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 нам закаляться.</a:t>
            </a:r>
            <a:endParaRPr lang="ru-RU" sz="5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50911"/>
            <a:ext cx="4648200" cy="54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536180" cy="749808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ещё есть один друг здоровья – это утренняя зарядка. После утренней гимнастики повышается настроение, появляется аппетит, ведь зарядка, регулируя работу всех органов, помогает нашему организму проснуться и включиться в дневную работу. Я хочу здоровым быть – Буду с лыжами дружить. Подружусь с закалкой, с обручем, скакалкой, С теннисной ракеткой буду сильным, крепким!</a:t>
            </a:r>
            <a:endParaRPr lang="ru-R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и самое главное – это улыбка на ваших лицах. Ведь улыбка – это залог хорошего настроения. Так мы дарим друг другу здоровье и радость. Так давайте дарить друг другу свои улыбки и хорошее настроение!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472440"/>
            <a:ext cx="477012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668" y="0"/>
            <a:ext cx="4760912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«Носик».</a:t>
            </a:r>
            <a:r>
              <a:rPr lang="ru-RU" sz="4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348740"/>
            <a:ext cx="4543425" cy="48006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 – стоя, медленно вдыхать и выдыхать, воздух то правой, то левой ноздрей. Рот закрыт, при этом другую ноздрю надо прижать пальцем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Анастасия\Desktop\2ABDA756-05F4-4690-9E5D-711612DC4DE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35" y="800100"/>
            <a:ext cx="5340725" cy="534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79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604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«В здоровом теле –  здоровый дух»</vt:lpstr>
      <vt:lpstr>Цель: </vt:lpstr>
      <vt:lpstr>Задачи: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«Носик». </vt:lpstr>
      <vt:lpstr>«Цветок»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беседа «В здоровом теле – здоровый дух» с детьми подготовительной к школе группы </dc:title>
  <dc:creator>Анастасия</dc:creator>
  <cp:lastModifiedBy>Lenovo</cp:lastModifiedBy>
  <cp:revision>5</cp:revision>
  <dcterms:created xsi:type="dcterms:W3CDTF">2020-04-12T09:31:20Z</dcterms:created>
  <dcterms:modified xsi:type="dcterms:W3CDTF">2020-04-14T08:13:24Z</dcterms:modified>
</cp:coreProperties>
</file>